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55" r:id="rId2"/>
    <p:sldMasterId id="2147483767" r:id="rId3"/>
  </p:sldMasterIdLst>
  <p:notesMasterIdLst>
    <p:notesMasterId r:id="rId17"/>
  </p:notesMasterIdLst>
  <p:sldIdLst>
    <p:sldId id="382" r:id="rId4"/>
    <p:sldId id="383" r:id="rId5"/>
    <p:sldId id="384" r:id="rId6"/>
    <p:sldId id="385" r:id="rId7"/>
    <p:sldId id="386" r:id="rId8"/>
    <p:sldId id="387" r:id="rId9"/>
    <p:sldId id="388" r:id="rId10"/>
    <p:sldId id="389" r:id="rId11"/>
    <p:sldId id="390" r:id="rId12"/>
    <p:sldId id="422" r:id="rId13"/>
    <p:sldId id="423" r:id="rId14"/>
    <p:sldId id="424" r:id="rId15"/>
    <p:sldId id="425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AA0AB6"/>
    <a:srgbClr val="A617A9"/>
    <a:srgbClr val="BC149C"/>
    <a:srgbClr val="CC00CC"/>
    <a:srgbClr val="0099FF"/>
    <a:srgbClr val="FFCC00"/>
    <a:srgbClr val="3333CC"/>
    <a:srgbClr val="973942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0" autoAdjust="0"/>
    <p:restoredTop sz="96433" autoAdjust="0"/>
  </p:normalViewPr>
  <p:slideViewPr>
    <p:cSldViewPr snapToGrid="0">
      <p:cViewPr>
        <p:scale>
          <a:sx n="81" d="100"/>
          <a:sy n="81" d="100"/>
        </p:scale>
        <p:origin x="-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133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136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35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3CF004-A38B-440D-B367-04C72D99978B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3878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3CF004-A38B-440D-B367-04C72D99978B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4687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3CF004-A38B-440D-B367-04C72D99978B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2468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9123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5625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3CF004-A38B-440D-B367-04C72D99978B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2574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3CF004-A38B-440D-B367-04C72D99978B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4185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4941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7211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6EE881-04D5-43AD-AC31-E0B4FFE1AFBD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4286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6EE881-04D5-43AD-AC31-E0B4FFE1AFBD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5909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6662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2623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F520-402F-44FC-9EE8-1567561CFC75}" type="datetimeFigureOut">
              <a:rPr lang="en-US"/>
              <a:pPr>
                <a:defRPr/>
              </a:pPr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98A77-9557-46C1-9110-098EC9B1C7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767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9DE21-01D8-4B90-8A47-131753BFBBFA}" type="datetimeFigureOut">
              <a:rPr lang="en-US"/>
              <a:pPr>
                <a:defRPr/>
              </a:pPr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E7E21-95FE-4925-8AF2-CE8A3016B0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178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403BE-2EE6-435A-AC98-0377B7B39CD1}" type="datetimeFigureOut">
              <a:rPr lang="en-US"/>
              <a:pPr>
                <a:defRPr/>
              </a:pPr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EB9D3-7873-445C-808D-0C37FA1A02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352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CF574-6E79-4C54-90CD-86BDCE70C8EB}" type="datetimeFigureOut">
              <a:rPr lang="en-US"/>
              <a:pPr>
                <a:defRPr/>
              </a:pPr>
              <a:t>12/8/2024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863AA-3B1B-4DD8-8E90-25C50E70BA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417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C7B52-4D6B-4AF1-8A3D-B2D7EA93E921}" type="datetimeFigureOut">
              <a:rPr lang="en-US"/>
              <a:pPr>
                <a:defRPr/>
              </a:pPr>
              <a:t>12/8/2024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5033D-51EE-47F9-B1D0-03FE4EA12D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325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1011D-0646-45D4-B426-1587A7B4A53B}" type="datetimeFigureOut">
              <a:rPr lang="en-US"/>
              <a:pPr>
                <a:defRPr/>
              </a:pPr>
              <a:t>12/8/2024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14C62-C02D-426F-9F3D-957B0BB98F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825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B2362-C7C1-4ED6-BACF-EB14652A58AA}" type="datetimeFigureOut">
              <a:rPr lang="en-US"/>
              <a:pPr>
                <a:defRPr/>
              </a:pPr>
              <a:t>12/8/2024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C0727-D6AC-443B-B799-8859BBC7FB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210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129C4-86D3-42FD-904B-5887BCA64BDF}" type="datetimeFigureOut">
              <a:rPr lang="en-US"/>
              <a:pPr>
                <a:defRPr/>
              </a:pPr>
              <a:t>12/8/2024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FF9F3-A73E-4A05-A541-683789D869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66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B3A0F-8812-4C09-81AB-579065D3F67D}" type="datetimeFigureOut">
              <a:rPr lang="en-US"/>
              <a:pPr>
                <a:defRPr/>
              </a:pPr>
              <a:t>12/8/2024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41596-350C-47B9-BDC6-12F1B758FF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4303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0207E-616D-48CB-AB5B-79AACE8C4148}" type="datetimeFigureOut">
              <a:rPr lang="en-US"/>
              <a:pPr>
                <a:defRPr/>
              </a:pPr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EB64F-FED4-4A5F-B93A-F35B4774B8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0840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D4D52-090C-463D-AB73-D12EBB1B7070}" type="datetimeFigureOut">
              <a:rPr lang="en-US"/>
              <a:pPr>
                <a:defRPr/>
              </a:pPr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F4E89-7FD0-457D-B76F-A013EEE5F7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33238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13C15-C289-4305-8654-3E9D00D9DA2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33293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AAA05-6D91-4B36-8BDA-847EE3E1AC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11223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30B5F-C70E-4988-ADC3-F4386F2854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40471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0AB1C-CC6B-4EEB-88C1-116170E2805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13098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14970-C014-4FA4-8408-2A81A486689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43272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9A130-481E-4B67-8E71-2DB12321EA7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42231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7EE4C-B853-4712-AD77-987EC3DE9B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870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81BD-66A0-4E00-A7BF-0CF273417D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92731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277A1-A242-4A2F-AF0F-BE8FACA205C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26763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7290D-55AF-4349-A1FA-32E5DC0D3A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90798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ABD1F-3F09-4924-81A4-B8772EE892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9879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2D919A-723F-48D4-9640-BEB7EEE8DB8A}" type="datetimeFigureOut">
              <a:rPr lang="en-US"/>
              <a:pPr>
                <a:defRPr/>
              </a:pPr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621BABF-574B-4FF5-9780-1329D3AC38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0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C2C2BD7A-01FD-4B1C-B0D4-C59AEDF1A01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791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06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90528" y="1784140"/>
            <a:ext cx="7772400" cy="1996638"/>
          </a:xfrm>
        </p:spPr>
        <p:txBody>
          <a:bodyPr/>
          <a:lstStyle/>
          <a:p>
            <a:pPr eaLnBrk="1" hangingPunct="1"/>
            <a:r>
              <a:rPr lang="en-US" altLang="zh-TW" sz="2400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S130   </a:t>
            </a:r>
            <a:r>
              <a:rPr lang="zh-TW" altLang="en-US" sz="9600" b="1" dirty="0">
                <a:solidFill>
                  <a:srgbClr val="002060"/>
                </a:solidFill>
                <a:latin typeface="全真楷書"/>
                <a:ea typeface="全真楷書"/>
                <a:cs typeface="全真楷書"/>
              </a:rPr>
              <a:t>救贖大愛</a:t>
            </a:r>
            <a:r>
              <a:rPr lang="zh-TW" altLang="en-US" sz="66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 </a:t>
            </a:r>
            <a:r>
              <a:rPr lang="en-US" altLang="zh-TW" sz="2400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1/2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6975" y="3780778"/>
            <a:ext cx="10216055" cy="1373113"/>
          </a:xfrm>
        </p:spPr>
        <p:txBody>
          <a:bodyPr/>
          <a:lstStyle/>
          <a:p>
            <a:pPr lvl="0" algn="ctr" eaLnBrk="1" hangingPunct="1">
              <a:lnSpc>
                <a:spcPct val="90000"/>
              </a:lnSpc>
              <a:buNone/>
            </a:pPr>
            <a:r>
              <a:rPr lang="en-US" sz="7200" b="1" dirty="0" smtClean="0">
                <a:solidFill>
                  <a:srgbClr val="A50021"/>
                </a:solidFill>
              </a:rPr>
              <a:t>Redeeming Love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dirty="0" smtClean="0"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240971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594" y="528918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zh-TW" sz="2400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S130   </a:t>
            </a:r>
            <a:r>
              <a:rPr lang="zh-TW" altLang="en-US" sz="6600" b="1" dirty="0">
                <a:solidFill>
                  <a:srgbClr val="002060"/>
                </a:solidFill>
                <a:latin typeface="全真楷書"/>
                <a:ea typeface="全真楷書"/>
                <a:cs typeface="全真楷書"/>
              </a:rPr>
              <a:t>救贖大愛</a:t>
            </a:r>
            <a:r>
              <a:rPr lang="zh-TW" altLang="en-US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 </a:t>
            </a:r>
            <a:r>
              <a:rPr lang="en-US" altLang="zh-TW" sz="2400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1/2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7099" y="2267862"/>
            <a:ext cx="10216055" cy="4227531"/>
          </a:xfrm>
        </p:spPr>
        <p:txBody>
          <a:bodyPr/>
          <a:lstStyle/>
          <a:p>
            <a:pPr lvl="0" algn="ctr" eaLnBrk="1" hangingPunct="1">
              <a:lnSpc>
                <a:spcPct val="90000"/>
              </a:lnSpc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自高天降生到馬槽 原為富足成貧窮</a:t>
            </a:r>
          </a:p>
          <a:p>
            <a:pPr lvl="0" algn="ctr" eaLnBrk="1" hangingPunct="1">
              <a:lnSpc>
                <a:spcPct val="90000"/>
              </a:lnSpc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聖嬰孩是神愛子 耶穌基督</a:t>
            </a:r>
          </a:p>
          <a:p>
            <a:pPr lvl="0" algn="ctr" eaLnBrk="1" hangingPunct="1">
              <a:lnSpc>
                <a:spcPct val="90000"/>
              </a:lnSpc>
              <a:buNone/>
            </a:pPr>
            <a:endParaRPr lang="en-US" sz="4400" b="1" dirty="0" smtClean="0">
              <a:solidFill>
                <a:srgbClr val="A50021"/>
              </a:solidFill>
            </a:endParaRPr>
          </a:p>
          <a:p>
            <a:pPr lvl="0" algn="ctr" eaLnBrk="1" hangingPunct="1">
              <a:lnSpc>
                <a:spcPct val="90000"/>
              </a:lnSpc>
              <a:buNone/>
            </a:pPr>
            <a:r>
              <a:rPr lang="en-US" sz="4400" b="1" dirty="0" smtClean="0">
                <a:solidFill>
                  <a:srgbClr val="A50021"/>
                </a:solidFill>
              </a:rPr>
              <a:t>From </a:t>
            </a:r>
            <a:r>
              <a:rPr lang="en-US" sz="4400" b="1" dirty="0">
                <a:solidFill>
                  <a:srgbClr val="A50021"/>
                </a:solidFill>
              </a:rPr>
              <a:t>God’s heaven to a manger, From great riches to the poor, Came the Holy Son of God, a little Child;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6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zh-TW" altLang="en-US" dirty="0" smtClean="0"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141812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7633" y="1294479"/>
            <a:ext cx="8861106" cy="5638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原住在美麗的青天 今卻以乾草為床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耶穌來 是為你我將生命捨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6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A50021"/>
                </a:solidFill>
              </a:rPr>
              <a:t>From </a:t>
            </a:r>
            <a:r>
              <a:rPr lang="en-US" sz="4400" b="1" dirty="0">
                <a:solidFill>
                  <a:srgbClr val="A50021"/>
                </a:solidFill>
              </a:rPr>
              <a:t>the azure halls of heaven to a lowly manger stall Jesus came, and He gave His life for all. </a:t>
            </a:r>
            <a:r>
              <a:rPr lang="en-US" dirty="0" smtClean="0"/>
              <a:t/>
            </a:r>
            <a:br>
              <a:rPr lang="en-US" dirty="0" smtClean="0"/>
            </a:br>
            <a:endParaRPr lang="zh-TW" altLang="en-US" dirty="0" smtClean="0"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416092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2403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737826" y="1224669"/>
            <a:ext cx="10941269" cy="374454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這愛直存到萬代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這愛無窮無限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4400" b="1" dirty="0" smtClean="0">
              <a:solidFill>
                <a:srgbClr val="A50021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A50021"/>
                </a:solidFill>
              </a:rPr>
              <a:t>Redeeming </a:t>
            </a:r>
            <a:r>
              <a:rPr lang="en-US" sz="4400" b="1" dirty="0">
                <a:solidFill>
                  <a:srgbClr val="A50021"/>
                </a:solidFill>
              </a:rPr>
              <a:t>love, a love that knows no limit;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Redeeming love, a love that never dies; </a:t>
            </a:r>
            <a:endParaRPr lang="en-US" sz="4400" b="1" dirty="0" smtClean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88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826113" y="1044004"/>
            <a:ext cx="11191415" cy="3986009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我靈歌唱 </a:t>
            </a:r>
            <a:r>
              <a:rPr lang="en-US" altLang="zh-TW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</a:t>
            </a: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直唱到千萬年代 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我俯伏敬拜  至高無比的愛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My soul shall sing through-out the endless ages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The adoration of this great love on high.</a:t>
            </a:r>
            <a:endParaRPr lang="zh-TW" altLang="en-US" sz="4400" b="1" dirty="0">
              <a:solidFill>
                <a:srgbClr val="A50021"/>
              </a:solidFill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573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594" y="528918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zh-TW" sz="2400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S130   </a:t>
            </a:r>
            <a:r>
              <a:rPr lang="zh-TW" altLang="en-US" sz="6600" b="1" dirty="0">
                <a:solidFill>
                  <a:srgbClr val="002060"/>
                </a:solidFill>
                <a:latin typeface="全真楷書"/>
                <a:ea typeface="全真楷書"/>
                <a:cs typeface="全真楷書"/>
              </a:rPr>
              <a:t>救贖大愛</a:t>
            </a:r>
            <a:r>
              <a:rPr lang="zh-TW" altLang="en-US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 </a:t>
            </a:r>
            <a:r>
              <a:rPr lang="en-US" altLang="zh-TW" sz="2400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1/2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7099" y="2267862"/>
            <a:ext cx="10216055" cy="4227531"/>
          </a:xfrm>
        </p:spPr>
        <p:txBody>
          <a:bodyPr/>
          <a:lstStyle/>
          <a:p>
            <a:pPr lvl="0" algn="ctr" eaLnBrk="1" hangingPunct="1">
              <a:lnSpc>
                <a:spcPct val="90000"/>
              </a:lnSpc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自高天降生到馬槽 原為富足成貧窮</a:t>
            </a:r>
          </a:p>
          <a:p>
            <a:pPr lvl="0" algn="ctr" eaLnBrk="1" hangingPunct="1">
              <a:lnSpc>
                <a:spcPct val="90000"/>
              </a:lnSpc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聖嬰孩是神愛子 耶穌基督</a:t>
            </a:r>
          </a:p>
          <a:p>
            <a:pPr lvl="0" algn="ctr" eaLnBrk="1" hangingPunct="1">
              <a:lnSpc>
                <a:spcPct val="90000"/>
              </a:lnSpc>
              <a:buNone/>
            </a:pPr>
            <a:endParaRPr lang="en-US" sz="4400" b="1" dirty="0" smtClean="0">
              <a:solidFill>
                <a:srgbClr val="A50021"/>
              </a:solidFill>
            </a:endParaRPr>
          </a:p>
          <a:p>
            <a:pPr lvl="0" algn="ctr" eaLnBrk="1" hangingPunct="1">
              <a:lnSpc>
                <a:spcPct val="90000"/>
              </a:lnSpc>
              <a:buNone/>
            </a:pPr>
            <a:r>
              <a:rPr lang="en-US" sz="4400" b="1" dirty="0" smtClean="0">
                <a:solidFill>
                  <a:srgbClr val="A50021"/>
                </a:solidFill>
              </a:rPr>
              <a:t>From </a:t>
            </a:r>
            <a:r>
              <a:rPr lang="en-US" sz="4400" b="1" dirty="0">
                <a:solidFill>
                  <a:srgbClr val="A50021"/>
                </a:solidFill>
              </a:rPr>
              <a:t>God’s heaven to a manger, From great riches to the poor, Came the Holy Son of God, a little Child;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6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zh-TW" altLang="en-US" dirty="0" smtClean="0"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137410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7633" y="1294479"/>
            <a:ext cx="8861106" cy="5638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原住在美麗的青天 今卻以乾草為床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耶穌來 是為你我將生命捨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6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A50021"/>
                </a:solidFill>
              </a:rPr>
              <a:t>From </a:t>
            </a:r>
            <a:r>
              <a:rPr lang="en-US" sz="4400" b="1" dirty="0">
                <a:solidFill>
                  <a:srgbClr val="A50021"/>
                </a:solidFill>
              </a:rPr>
              <a:t>the azure halls of heaven to a lowly manger stall Jesus came, and He gave His life for all. </a:t>
            </a:r>
            <a:r>
              <a:rPr lang="en-US" dirty="0" smtClean="0"/>
              <a:t/>
            </a:r>
            <a:br>
              <a:rPr lang="en-US" dirty="0" smtClean="0"/>
            </a:br>
            <a:endParaRPr lang="zh-TW" altLang="en-US" dirty="0" smtClean="0"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252318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2403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737826" y="1224669"/>
            <a:ext cx="10941269" cy="374454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這愛直存到萬代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這愛無窮無限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4400" b="1" dirty="0" smtClean="0">
              <a:solidFill>
                <a:srgbClr val="A50021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A50021"/>
                </a:solidFill>
              </a:rPr>
              <a:t>Redeeming </a:t>
            </a:r>
            <a:r>
              <a:rPr lang="en-US" sz="4400" b="1" dirty="0">
                <a:solidFill>
                  <a:srgbClr val="A50021"/>
                </a:solidFill>
              </a:rPr>
              <a:t>love, a love that knows no limit;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Redeeming love, a love that never dies; </a:t>
            </a:r>
            <a:endParaRPr lang="en-US" sz="4400" b="1" dirty="0" smtClean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826113" y="1044004"/>
            <a:ext cx="11191415" cy="3986009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我靈歌唱 </a:t>
            </a:r>
            <a:r>
              <a:rPr lang="en-US" altLang="zh-TW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</a:t>
            </a: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直唱到千萬年代 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我俯伏敬拜  至高無比的愛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My soul shall sing through-out the endless ages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The adoration of this great love on high.</a:t>
            </a:r>
            <a:endParaRPr lang="zh-TW" altLang="en-US" sz="4400" b="1" dirty="0">
              <a:solidFill>
                <a:srgbClr val="A50021"/>
              </a:solidFill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360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4665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zh-TW" sz="2400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S130</a:t>
            </a:r>
            <a:r>
              <a:rPr lang="en-US" altLang="zh-TW" sz="2400" dirty="0">
                <a:latin typeface="全真中隸書"/>
                <a:ea typeface="全真中隸書"/>
                <a:cs typeface="全真中隸書"/>
              </a:rPr>
              <a:t>  </a:t>
            </a:r>
            <a:r>
              <a:rPr lang="en-US" altLang="zh-TW" sz="2400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6600" b="1" dirty="0">
                <a:solidFill>
                  <a:srgbClr val="002060"/>
                </a:solidFill>
                <a:latin typeface="全真楷書"/>
                <a:ea typeface="全真楷書"/>
                <a:cs typeface="全真楷書"/>
              </a:rPr>
              <a:t>救贖大愛</a:t>
            </a:r>
            <a:r>
              <a:rPr lang="zh-TW" altLang="en-US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 </a:t>
            </a:r>
            <a:r>
              <a:rPr lang="en-US" altLang="zh-TW" sz="2400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2/2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7729" y="1762213"/>
            <a:ext cx="10960187" cy="440037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來自至高慈愛父神 降到世上無人知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憂傷人子是耶穌 基督我主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44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A50021"/>
                </a:solidFill>
              </a:rPr>
              <a:t>From </a:t>
            </a:r>
            <a:r>
              <a:rPr lang="en-US" sz="4400" b="1" dirty="0">
                <a:solidFill>
                  <a:srgbClr val="A50021"/>
                </a:solidFill>
              </a:rPr>
              <a:t>a loving heavenly Father,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To a world that knew him not,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Came a Man of sorrows Jesus Christ, the Lord;</a:t>
            </a:r>
            <a:endParaRPr lang="zh-TW" altLang="en-US" sz="4400" b="1" dirty="0">
              <a:solidFill>
                <a:srgbClr val="A50021"/>
              </a:solidFill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409757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8483" y="1307778"/>
            <a:ext cx="10195034" cy="424244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迷失中主將我尋著 主大愛改變了我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聖嬰孩耶穌 是我生命的主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6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In my wandering Jesus found me,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Touched my life with His great love,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And this Babe has grown to be my Sovereign Lord !! </a:t>
            </a:r>
            <a:endParaRPr lang="zh-TW" altLang="en-US" sz="4400" b="1" dirty="0">
              <a:solidFill>
                <a:srgbClr val="A50021"/>
              </a:solidFill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214341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1179165" y="1751835"/>
            <a:ext cx="10398936" cy="3744543"/>
          </a:xfrm>
        </p:spPr>
        <p:txBody>
          <a:bodyPr/>
          <a:lstStyle/>
          <a:p>
            <a:pPr lvl="0" algn="ctr" eaLnBrk="1" hangingPunct="1">
              <a:lnSpc>
                <a:spcPct val="90000"/>
              </a:lnSpc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這愛直存到萬代</a:t>
            </a:r>
          </a:p>
          <a:p>
            <a:pPr lvl="0" algn="ctr" eaLnBrk="1" hangingPunct="1">
              <a:lnSpc>
                <a:spcPct val="90000"/>
              </a:lnSpc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這愛無窮無限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lvl="0" algn="ctr" eaLnBrk="1" hangingPunct="1">
              <a:lnSpc>
                <a:spcPct val="90000"/>
              </a:lnSpc>
              <a:buNone/>
            </a:pPr>
            <a:endParaRPr lang="en-US" sz="3600" b="1" dirty="0" smtClean="0">
              <a:solidFill>
                <a:srgbClr val="002060"/>
              </a:solidFill>
            </a:endParaRPr>
          </a:p>
          <a:p>
            <a:pPr lvl="0" algn="ctr" eaLnBrk="1" hangingPunct="1">
              <a:lnSpc>
                <a:spcPct val="90000"/>
              </a:lnSpc>
              <a:buNone/>
            </a:pPr>
            <a:r>
              <a:rPr lang="en-US" sz="4400" b="1" dirty="0" smtClean="0">
                <a:solidFill>
                  <a:srgbClr val="A50021"/>
                </a:solidFill>
              </a:rPr>
              <a:t>Redeeming </a:t>
            </a:r>
            <a:r>
              <a:rPr lang="en-US" sz="4400" b="1" dirty="0">
                <a:solidFill>
                  <a:srgbClr val="A50021"/>
                </a:solidFill>
              </a:rPr>
              <a:t>love, a love that knows no limit; </a:t>
            </a:r>
          </a:p>
          <a:p>
            <a:pPr lvl="0" algn="ctr" eaLnBrk="1" hangingPunct="1">
              <a:lnSpc>
                <a:spcPct val="90000"/>
              </a:lnSpc>
              <a:buNone/>
            </a:pPr>
            <a:r>
              <a:rPr lang="en-US" sz="4400" b="1" dirty="0">
                <a:solidFill>
                  <a:srgbClr val="A50021"/>
                </a:solidFill>
              </a:rPr>
              <a:t>Redeeming love, a love that never dies;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27979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Amor Plantilla PowerPoint con Corazones | Plantillas de fondo de  powerpoint, Fondos de pantalla de power point, Plantillas para diaposi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2529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1354689" y="1290325"/>
            <a:ext cx="9878299" cy="3986009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我靈歌唱 </a:t>
            </a:r>
            <a:r>
              <a:rPr lang="en-US" altLang="zh-TW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</a:t>
            </a: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直唱到千萬年代 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我俯伏敬拜  至高無比的愛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My soul shall sing through-out the endless ages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A50021"/>
                </a:solidFill>
              </a:rPr>
              <a:t>The adoration of this great love on high.</a:t>
            </a:r>
            <a:endParaRPr lang="zh-TW" altLang="en-US" sz="4400" b="1" dirty="0">
              <a:solidFill>
                <a:srgbClr val="A50021"/>
              </a:solidFill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15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11787</TotalTime>
  <Words>577</Words>
  <Application>Microsoft Office PowerPoint</Application>
  <PresentationFormat>Custom</PresentationFormat>
  <Paragraphs>80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自訂設計</vt:lpstr>
      <vt:lpstr>1_Office Theme</vt:lpstr>
      <vt:lpstr>4_Office Theme</vt:lpstr>
      <vt:lpstr>S130   救贖大愛  1/2</vt:lpstr>
      <vt:lpstr>S130   救贖大愛  1/2</vt:lpstr>
      <vt:lpstr>PowerPoint Presentation</vt:lpstr>
      <vt:lpstr>PowerPoint Presentation</vt:lpstr>
      <vt:lpstr>PowerPoint Presentation</vt:lpstr>
      <vt:lpstr>S130   救贖大愛  2/2</vt:lpstr>
      <vt:lpstr>PowerPoint Presentation</vt:lpstr>
      <vt:lpstr>PowerPoint Presentation</vt:lpstr>
      <vt:lpstr>PowerPoint Presentation</vt:lpstr>
      <vt:lpstr>S130   救贖大愛  1/2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621</cp:revision>
  <dcterms:created xsi:type="dcterms:W3CDTF">1999-09-19T02:56:02Z</dcterms:created>
  <dcterms:modified xsi:type="dcterms:W3CDTF">2024-12-09T02:26:01Z</dcterms:modified>
</cp:coreProperties>
</file>